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6e958307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49f06907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58b242b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603a13b8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479c9017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4fae4864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4d8bf342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393c3d3a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5d981a52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3f0303e1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5717775b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d5b4db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4fa8acec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cbaaa79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592c8929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4e013a43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249fbc54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5e14968a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3f390479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452790e8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3c1caa83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5708643e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1356fc73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ce32101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3fd441bb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24c2f427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54489419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31dd3833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412e91d9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6ddb6163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149dc46cc65bc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calumwebb</cp:lastModifiedBy>
  <cp:revision>5</cp:revision>
  <dcterms:created xsi:type="dcterms:W3CDTF">2021-02-25T16:50:42Z</dcterms:created>
  <dcterms:modified xsi:type="dcterms:W3CDTF">2022-09-21T18:14:49Z</dcterms:modified>
</cp:coreProperties>
</file>